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Graph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=−8</m:t>
                    </m:r>
                    <m:r>
                      <a:rPr lang="en-US" sz="4000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focus.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</a:t>
                </a:r>
                <a:r>
                  <a:rPr lang="en-US" sz="4000" dirty="0" err="1" smtClean="0"/>
                  <a:t>directrix</a:t>
                </a:r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Identify the axis of symmetry.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9.2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sz="4400" dirty="0"/>
          </a:p>
          <a:p>
            <a:pPr marL="514350" indent="-514350">
              <a:buFont typeface="+mj-lt"/>
              <a:buAutoNum type="arabicPeriod"/>
            </a:pP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 (0, -2)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y = 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x = 0</a:t>
            </a:r>
            <a:endParaRPr lang="en-US" sz="4400" dirty="0" smtClean="0"/>
          </a:p>
        </p:txBody>
      </p:sp>
      <p:pic>
        <p:nvPicPr>
          <p:cNvPr id="4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3200400" cy="2480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133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9.2 Quiz</vt:lpstr>
      <vt:lpstr>9.2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76</cp:revision>
  <dcterms:created xsi:type="dcterms:W3CDTF">2010-08-17T17:31:29Z</dcterms:created>
  <dcterms:modified xsi:type="dcterms:W3CDTF">2012-01-31T20:10:23Z</dcterms:modified>
</cp:coreProperties>
</file>